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70" y="-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C54F92-22A8-4D96-A16A-48DC5C973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12B4760-0863-4CBF-B8A6-0597F1CBF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9CD766-3EFC-497A-A42E-1D0BB1BE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D5CFA9-52E9-47DA-99CC-50738693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F0FD7B-8A90-4F83-B0A0-D5944ECD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2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A74D65-BD2B-417C-A44C-CEBDB25E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CE5EC03-00E2-418A-BC95-D5D7755E5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AD1785-7DF5-4FDE-AF5E-C7FB65E0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0E5520-87F8-4452-BE43-90ADE3D1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BA5302-CF8F-475E-A1FC-1188F986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76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D7E8E8E-AD2A-4C0B-A21B-675A94239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34A02F-C114-46B2-88E2-AF6F1793F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011271C-0410-493D-9B83-1B17DCB0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B8F2889-B66B-4756-A7C7-1F15C1F2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CE19AE-2333-40EF-94F9-98B3C917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71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209EB0-BB62-4549-830A-FE749A23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F8D7E9-B5DD-4A13-9856-F96A7100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C792AF6-3A63-4F5B-84B2-4EFAD5E6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B4D658-186B-4FBE-A707-70937EA4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E9ACE11-3FB9-45AD-81F4-30D85C372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2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C9E285-7791-4821-B064-9421AAF6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137C9FB-B8E7-4B21-A86A-64169BEB0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7F0AE7E-723D-4C68-9D05-2938D5D1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897B73-C3C0-4DBC-A7D8-C71FE15B0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3C168E-4E84-4BE6-B316-D38E255B4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4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B5D919-AE5A-4E2A-921A-1049AD816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E9DD863-F142-4DAB-B6D9-3CF024495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8D2A042-91F0-4273-9DCD-F6248F1D2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7D6AFD0-D33F-47E6-8786-C2D226CBD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52D6EA-A8DA-4DB8-BC8B-E96F9EFCC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16671BE-4F14-4275-A4A8-F74DF14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97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708D02-90BB-4DEA-9E84-42A7506B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4162A60-FB4D-4580-AE58-D6EFD20D7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AC5AC02-CFBD-449B-8A48-CA788D13D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74A8985-1F5C-44CF-8F5B-A7AD8811D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BC3B768-A2F3-4C94-8B8E-260C5539E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E165A38-641C-492E-A7DF-32029F839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9F9B9F9-5EE1-4A24-8E85-69E4F3F5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ADB2BE-6E32-4E6F-B175-2B4AE713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3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E2457E-8AA9-43E2-B7DD-3C873694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9B840A3-FD6F-42C5-9954-527B1EF6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A777EB9-DB7C-461D-B185-51165F288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6C670-6C2C-469D-827A-E0B1C30F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2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CAD96C2-51E8-4A5F-BE3E-1B8FA5A72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637666F-EE0D-4639-88E9-BFA0EEB4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8A09497-C782-457A-AEEC-654C3C4C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13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870664-18A9-4C0D-84D8-2342E59C4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3A8D40-B8CD-41FC-8E48-BB94BEB5E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614C172-8D7B-471D-9C0D-BBE2826BF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536CF36-9C4A-4E08-904C-6B392F2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ED858CD-539D-4B55-AD0D-BD888A05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1C5A434-4B84-44F9-B77D-C59A7E80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AB6934-51E3-4653-99E2-F4F6AB58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992A6B9-6717-428E-AA40-C02F1ACF6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48942C9-F922-42C6-AEFE-CBD783D15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96882F-8863-4D1A-ABAB-D01D90053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514A1C-8EB7-4DB6-94E3-230AE05DB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97937A2-3E10-4522-997D-2702CA97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92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5B82C1-ECAD-4869-BC29-01F9A033C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EF05BCC-0356-414A-841D-BDCF4A1AB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86B237-3D81-4CA0-9BFB-93C107936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1A910-A933-4A8A-919E-FAAD12ED532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D3CE91C-85F5-4B6E-9B3A-83F3EC3EA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318F84-3D35-4D15-A14D-83CE2807C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4E3F3-B86D-4EC8-B7DB-BB3816D90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1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9D299678-52D7-47FA-8DA0-0FC57C2BA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85DFF0E-0A4A-4EF3-80EC-A8A33536C6F7}"/>
              </a:ext>
            </a:extLst>
          </p:cNvPr>
          <p:cNvSpPr txBox="1"/>
          <p:nvPr/>
        </p:nvSpPr>
        <p:spPr>
          <a:xfrm>
            <a:off x="2506612" y="297962"/>
            <a:ext cx="729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Batang" panose="02030600000101010101" pitchFamily="18" charset="-127"/>
              </a:rPr>
              <a:t>КОСМИЧЕСКАЯ МИССИЯ</a:t>
            </a:r>
          </a:p>
          <a:p>
            <a:pPr algn="ctr"/>
            <a:r>
              <a:rPr lang="ru-RU" sz="2400" b="1" spc="3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Batang" panose="02030600000101010101" pitchFamily="18" charset="-127"/>
              </a:rPr>
              <a:t>В ПОИСКАХ КРИСТАЛЛА «ЗДОРОВЬЕ» 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DFE3DCAF-590D-4C79-9E9B-833C4AD5D890}"/>
              </a:ext>
            </a:extLst>
          </p:cNvPr>
          <p:cNvSpPr/>
          <p:nvPr/>
        </p:nvSpPr>
        <p:spPr>
          <a:xfrm>
            <a:off x="875070" y="845574"/>
            <a:ext cx="2044409" cy="1979390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4674A071-F978-4E54-BC2E-8651D26247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14" t="37764" r="47434" b="55005"/>
          <a:stretch/>
        </p:blipFill>
        <p:spPr>
          <a:xfrm>
            <a:off x="774516" y="805174"/>
            <a:ext cx="2209046" cy="2081823"/>
          </a:xfrm>
          <a:prstGeom prst="rect">
            <a:avLst/>
          </a:prstGeom>
        </p:spPr>
      </p:pic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CE56C37C-97C4-4CE9-B1F9-B04593C97ED0}"/>
              </a:ext>
            </a:extLst>
          </p:cNvPr>
          <p:cNvSpPr/>
          <p:nvPr/>
        </p:nvSpPr>
        <p:spPr>
          <a:xfrm>
            <a:off x="609599" y="3210486"/>
            <a:ext cx="2044409" cy="1979390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E275E68E-401C-461D-B9E5-0BDEE0469AD7}"/>
              </a:ext>
            </a:extLst>
          </p:cNvPr>
          <p:cNvSpPr/>
          <p:nvPr/>
        </p:nvSpPr>
        <p:spPr>
          <a:xfrm>
            <a:off x="2506612" y="4739680"/>
            <a:ext cx="2044409" cy="1979390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E87B3DBF-DA17-4F86-82AA-81770991DC61}"/>
              </a:ext>
            </a:extLst>
          </p:cNvPr>
          <p:cNvSpPr/>
          <p:nvPr/>
        </p:nvSpPr>
        <p:spPr>
          <a:xfrm>
            <a:off x="5038982" y="4720731"/>
            <a:ext cx="2044409" cy="1979390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2E4FF60A-D68A-473E-8871-78F846ACEDDF}"/>
              </a:ext>
            </a:extLst>
          </p:cNvPr>
          <p:cNvSpPr/>
          <p:nvPr/>
        </p:nvSpPr>
        <p:spPr>
          <a:xfrm>
            <a:off x="7032473" y="2824964"/>
            <a:ext cx="2044409" cy="1979390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B4937D6-9C66-4AF8-B225-498658C4A6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45" t="53046" r="53614" b="39522"/>
          <a:stretch/>
        </p:blipFill>
        <p:spPr>
          <a:xfrm>
            <a:off x="6968839" y="2775784"/>
            <a:ext cx="2209044" cy="2081823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B79BFC72-C453-4AB1-BCB2-05BA533F011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69" t="45493" r="34353" b="46994"/>
          <a:stretch/>
        </p:blipFill>
        <p:spPr>
          <a:xfrm>
            <a:off x="2410854" y="4655951"/>
            <a:ext cx="2209044" cy="217762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40FAF2E7-5095-46A3-91C0-610A5CBBAF3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47798" r="61859" b="43019"/>
          <a:stretch/>
        </p:blipFill>
        <p:spPr>
          <a:xfrm>
            <a:off x="505286" y="3084469"/>
            <a:ext cx="2292557" cy="2231423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5CB5D1B3-50D3-4D24-8066-056F76B532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0" t="57241" r="39577" b="33988"/>
          <a:stretch/>
        </p:blipFill>
        <p:spPr>
          <a:xfrm>
            <a:off x="4903956" y="4634517"/>
            <a:ext cx="2292556" cy="2209046"/>
          </a:xfrm>
          <a:prstGeom prst="rect">
            <a:avLst/>
          </a:prstGeom>
        </p:spPr>
      </p:pic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75478EC9-1C15-423B-A349-C0FDDB9A9AEE}"/>
              </a:ext>
            </a:extLst>
          </p:cNvPr>
          <p:cNvSpPr/>
          <p:nvPr/>
        </p:nvSpPr>
        <p:spPr>
          <a:xfrm>
            <a:off x="3954617" y="2231924"/>
            <a:ext cx="2016000" cy="19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5E890F29-029B-407C-83CE-4D507440A53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6" t="41500" r="38360" b="43500"/>
          <a:stretch/>
        </p:blipFill>
        <p:spPr>
          <a:xfrm flipH="1">
            <a:off x="3037554" y="1773331"/>
            <a:ext cx="3901187" cy="286118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C0D6520-9B7D-4B6D-B3B7-01AF2698FF8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3" t="20487" r="25238" b="45702"/>
          <a:stretch/>
        </p:blipFill>
        <p:spPr>
          <a:xfrm>
            <a:off x="9239659" y="0"/>
            <a:ext cx="2938398" cy="2320414"/>
          </a:xfrm>
          <a:prstGeom prst="rect">
            <a:avLst/>
          </a:prstGeom>
        </p:spPr>
      </p:pic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EAB2A0B0-10C7-4EC1-9CA5-D9C110E0DA6D}"/>
              </a:ext>
            </a:extLst>
          </p:cNvPr>
          <p:cNvSpPr/>
          <p:nvPr/>
        </p:nvSpPr>
        <p:spPr>
          <a:xfrm>
            <a:off x="9399640" y="1474839"/>
            <a:ext cx="993058" cy="757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8">
            <a:extLst>
              <a:ext uri="{FF2B5EF4-FFF2-40B4-BE49-F238E27FC236}">
                <a16:creationId xmlns:a16="http://schemas.microsoft.com/office/drawing/2014/main" xmlns="" id="{68DD9124-BB4C-48F0-9494-F7E47AE61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844" y="1044884"/>
            <a:ext cx="1452864" cy="161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440E3346-3792-4CEF-908D-89C4DD3BA9E5}"/>
              </a:ext>
            </a:extLst>
          </p:cNvPr>
          <p:cNvCxnSpPr>
            <a:cxnSpLocks/>
          </p:cNvCxnSpPr>
          <p:nvPr/>
        </p:nvCxnSpPr>
        <p:spPr>
          <a:xfrm flipH="1">
            <a:off x="1267119" y="2818787"/>
            <a:ext cx="103752" cy="353567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28A8C349-A1BF-4F57-9101-CDCF76A4F16E}"/>
              </a:ext>
            </a:extLst>
          </p:cNvPr>
          <p:cNvCxnSpPr>
            <a:cxnSpLocks/>
          </p:cNvCxnSpPr>
          <p:nvPr/>
        </p:nvCxnSpPr>
        <p:spPr>
          <a:xfrm>
            <a:off x="2094202" y="5260354"/>
            <a:ext cx="371925" cy="315044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8D133DBB-2D6E-430A-A6DF-0F1787091DC6}"/>
              </a:ext>
            </a:extLst>
          </p:cNvPr>
          <p:cNvCxnSpPr>
            <a:cxnSpLocks/>
          </p:cNvCxnSpPr>
          <p:nvPr/>
        </p:nvCxnSpPr>
        <p:spPr>
          <a:xfrm flipH="1">
            <a:off x="4456593" y="6310387"/>
            <a:ext cx="695510" cy="0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D0DBF7AE-31D3-4647-B1B4-8EF83BC791CE}"/>
              </a:ext>
            </a:extLst>
          </p:cNvPr>
          <p:cNvCxnSpPr>
            <a:cxnSpLocks/>
          </p:cNvCxnSpPr>
          <p:nvPr/>
        </p:nvCxnSpPr>
        <p:spPr>
          <a:xfrm flipH="1">
            <a:off x="7083391" y="4824794"/>
            <a:ext cx="560159" cy="671438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1" name="Месяц 50">
            <a:extLst>
              <a:ext uri="{FF2B5EF4-FFF2-40B4-BE49-F238E27FC236}">
                <a16:creationId xmlns:a16="http://schemas.microsoft.com/office/drawing/2014/main" xmlns="" id="{F8FF7F4A-967F-46B0-B0EF-7BE36B12288D}"/>
              </a:ext>
            </a:extLst>
          </p:cNvPr>
          <p:cNvSpPr/>
          <p:nvPr/>
        </p:nvSpPr>
        <p:spPr>
          <a:xfrm rot="15699359">
            <a:off x="4694037" y="2868478"/>
            <a:ext cx="726032" cy="1860105"/>
          </a:xfrm>
          <a:prstGeom prst="mo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D8E88DC-AF7F-4E8C-AAEB-06DB666EDAF3}"/>
              </a:ext>
            </a:extLst>
          </p:cNvPr>
          <p:cNvSpPr txBox="1"/>
          <p:nvPr/>
        </p:nvSpPr>
        <p:spPr>
          <a:xfrm rot="21061404">
            <a:off x="4280795" y="3324440"/>
            <a:ext cx="1516372" cy="70981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КРИСТАЛЛ «ЗДОРОВЬЕ</a:t>
            </a:r>
            <a:r>
              <a:rPr lang="ru-RU" sz="1600" b="1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961A9A12-E48A-4EC5-BEF8-FF4C4A4433D6}"/>
              </a:ext>
            </a:extLst>
          </p:cNvPr>
          <p:cNvSpPr txBox="1"/>
          <p:nvPr/>
        </p:nvSpPr>
        <p:spPr>
          <a:xfrm rot="2813443">
            <a:off x="9901565" y="1419665"/>
            <a:ext cx="646776" cy="16674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БОЛЕЗНЬ</a:t>
            </a:r>
          </a:p>
        </p:txBody>
      </p:sp>
    </p:spTree>
    <p:extLst>
      <p:ext uri="{BB962C8B-B14F-4D97-AF65-F5344CB8AC3E}">
        <p14:creationId xmlns:p14="http://schemas.microsoft.com/office/powerpoint/2010/main" val="86416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13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8</cp:revision>
  <dcterms:created xsi:type="dcterms:W3CDTF">2024-04-06T06:32:42Z</dcterms:created>
  <dcterms:modified xsi:type="dcterms:W3CDTF">2024-04-10T09:19:10Z</dcterms:modified>
</cp:coreProperties>
</file>